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1" d="100"/>
          <a:sy n="61" d="100"/>
        </p:scale>
        <p:origin x="-2094" y="-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DF7D-D2AC-4862-BC01-9E3BFF91F24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2902-13D2-48D7-A8AA-CFE8B2712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1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DF7D-D2AC-4862-BC01-9E3BFF91F24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2902-13D2-48D7-A8AA-CFE8B2712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69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DF7D-D2AC-4862-BC01-9E3BFF91F24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2902-13D2-48D7-A8AA-CFE8B2712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DF7D-D2AC-4862-BC01-9E3BFF91F24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2902-13D2-48D7-A8AA-CFE8B2712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DF7D-D2AC-4862-BC01-9E3BFF91F24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2902-13D2-48D7-A8AA-CFE8B2712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6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DF7D-D2AC-4862-BC01-9E3BFF91F24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2902-13D2-48D7-A8AA-CFE8B2712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2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DF7D-D2AC-4862-BC01-9E3BFF91F24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2902-13D2-48D7-A8AA-CFE8B2712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8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DF7D-D2AC-4862-BC01-9E3BFF91F24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2902-13D2-48D7-A8AA-CFE8B2712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4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DF7D-D2AC-4862-BC01-9E3BFF91F24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2902-13D2-48D7-A8AA-CFE8B2712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0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DF7D-D2AC-4862-BC01-9E3BFF91F24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2902-13D2-48D7-A8AA-CFE8B2712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5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DF7D-D2AC-4862-BC01-9E3BFF91F24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12902-13D2-48D7-A8AA-CFE8B2712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9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2DF7D-D2AC-4862-BC01-9E3BFF91F24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12902-13D2-48D7-A8AA-CFE8B2712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8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83" y="7751892"/>
            <a:ext cx="1811982" cy="7825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852" y="1174768"/>
            <a:ext cx="6266968" cy="3183467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601" y="2917027"/>
            <a:ext cx="6240134" cy="3561031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Univar Commerce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February 18, 2016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:00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Class – Lunch Provided</a:t>
            </a:r>
          </a:p>
          <a:p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Fleas &amp; Ticks – ID, Bio &amp; Control ~ 1 CEU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Univar National City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February 19, 2016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11:30 – Lunch Provided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 Update</a:t>
            </a:r>
          </a:p>
          <a:p>
            <a:endParaRPr lang="en-US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Please RSVP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12" y="7042729"/>
            <a:ext cx="1552755" cy="6901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811" y="258708"/>
            <a:ext cx="1949715" cy="6897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245" y="7094332"/>
            <a:ext cx="1703282" cy="6709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26" y="1367562"/>
            <a:ext cx="3252419" cy="7696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338" y="6977564"/>
            <a:ext cx="1808815" cy="8292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622" y="7790812"/>
            <a:ext cx="1404178" cy="6946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515" y="8009166"/>
            <a:ext cx="2503057" cy="292936"/>
          </a:xfrm>
          <a:prstGeom prst="rect">
            <a:avLst/>
          </a:prstGeom>
        </p:spPr>
      </p:pic>
      <p:pic>
        <p:nvPicPr>
          <p:cNvPr id="12" name="Green Bar bottom.jpg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0" y="8672110"/>
            <a:ext cx="6521570" cy="344594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54600" y="2164526"/>
            <a:ext cx="6266968" cy="318346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Supplier Days</a:t>
            </a:r>
            <a:b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8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</TotalTime>
  <Words>40</Words>
  <Application>Microsoft Office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Presents   Tuesday, August 18</dc:title>
  <dc:creator>Matt Kenney</dc:creator>
  <cp:lastModifiedBy>Univar</cp:lastModifiedBy>
  <cp:revision>15</cp:revision>
  <dcterms:created xsi:type="dcterms:W3CDTF">2015-07-29T18:31:44Z</dcterms:created>
  <dcterms:modified xsi:type="dcterms:W3CDTF">2016-01-25T19:30:14Z</dcterms:modified>
</cp:coreProperties>
</file>